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8" r:id="rId24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4" Type="http://schemas.openxmlformats.org/officeDocument/2006/relationships/slide" Target="slides/slide17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g33c5e4031bd_0_11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9" name="Google Shape;5319;g33c5e4031bd_0_1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6.xml"/><Relationship Id="rId2" Type="http://schemas.openxmlformats.org/officeDocument/2006/relationships/notesSlide" Target="../notesSlides/notesSlide173.xml"/></Relationships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74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000000"/>
                </a:solidFill>
              </a:rPr>
              <a:t>SHARK TANK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322" name="Google Shape;5322;p741"/>
          <p:cNvSpPr txBox="1"/>
          <p:nvPr>
            <p:ph idx="1" type="body"/>
          </p:nvPr>
        </p:nvSpPr>
        <p:spPr>
          <a:xfrm>
            <a:off x="345200" y="1244250"/>
            <a:ext cx="83415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Are you ready to swim with the sharks?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ever thought of a product or service that is a solution to a problem?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how this would help make people’s lives easier?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the money you could make?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